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6" r:id="rId5"/>
    <p:sldId id="300" r:id="rId6"/>
    <p:sldId id="315" r:id="rId7"/>
    <p:sldId id="316" r:id="rId8"/>
    <p:sldId id="330" r:id="rId9"/>
    <p:sldId id="319" r:id="rId10"/>
    <p:sldId id="320" r:id="rId11"/>
    <p:sldId id="321" r:id="rId12"/>
    <p:sldId id="322" r:id="rId13"/>
    <p:sldId id="323" r:id="rId14"/>
    <p:sldId id="325" r:id="rId15"/>
    <p:sldId id="326" r:id="rId16"/>
    <p:sldId id="327" r:id="rId17"/>
    <p:sldId id="328" r:id="rId18"/>
    <p:sldId id="329" r:id="rId19"/>
    <p:sldId id="308" r:id="rId2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585"/>
    <a:srgbClr val="4C9D2F"/>
    <a:srgbClr val="658D1B"/>
    <a:srgbClr val="54565B"/>
    <a:srgbClr val="312C2B"/>
    <a:srgbClr val="443D3E"/>
    <a:srgbClr val="99D156"/>
    <a:srgbClr val="24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B1E6D-90FB-4649-B5D4-240E80DFFD35}" v="23" dt="2025-07-01T19:35:21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5850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966" y="114"/>
      </p:cViewPr>
      <p:guideLst>
        <p:guide orient="horz" pos="3005"/>
        <p:guide pos="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5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A. Sieffert" userId="2319f7c6-0795-49ae-b920-7abeea846c5c" providerId="ADAL" clId="{25AB1E6D-90FB-4649-B5D4-240E80DFFD35}"/>
    <pc:docChg chg="undo custSel modSld">
      <pc:chgData name="Molly A. Sieffert" userId="2319f7c6-0795-49ae-b920-7abeea846c5c" providerId="ADAL" clId="{25AB1E6D-90FB-4649-B5D4-240E80DFFD35}" dt="2025-07-01T19:35:21.960" v="601"/>
      <pc:docMkLst>
        <pc:docMk/>
      </pc:docMkLst>
      <pc:sldChg chg="addSp delSp modSp mod modTransition modClrScheme delAnim modAnim chgLayout">
        <pc:chgData name="Molly A. Sieffert" userId="2319f7c6-0795-49ae-b920-7abeea846c5c" providerId="ADAL" clId="{25AB1E6D-90FB-4649-B5D4-240E80DFFD35}" dt="2025-07-01T19:35:21.960" v="601"/>
        <pc:sldMkLst>
          <pc:docMk/>
          <pc:sldMk cId="28529656" sldId="300"/>
        </pc:sldMkLst>
        <pc:spChg chg="add del">
          <ac:chgData name="Molly A. Sieffert" userId="2319f7c6-0795-49ae-b920-7abeea846c5c" providerId="ADAL" clId="{25AB1E6D-90FB-4649-B5D4-240E80DFFD35}" dt="2025-06-25T17:24:22.641" v="549" actId="26606"/>
          <ac:spMkLst>
            <pc:docMk/>
            <pc:sldMk cId="28529656" sldId="300"/>
            <ac:spMk id="2" creationId="{00000000-0000-0000-0000-000000000000}"/>
          </ac:spMkLst>
        </pc:spChg>
        <pc:spChg chg="add del">
          <ac:chgData name="Molly A. Sieffert" userId="2319f7c6-0795-49ae-b920-7abeea846c5c" providerId="ADAL" clId="{25AB1E6D-90FB-4649-B5D4-240E80DFFD35}" dt="2025-06-25T17:24:22.641" v="549" actId="26606"/>
          <ac:spMkLst>
            <pc:docMk/>
            <pc:sldMk cId="28529656" sldId="300"/>
            <ac:spMk id="3" creationId="{00000000-0000-0000-0000-000000000000}"/>
          </ac:spMkLst>
        </pc:spChg>
        <pc:spChg chg="mod">
          <ac:chgData name="Molly A. Sieffert" userId="2319f7c6-0795-49ae-b920-7abeea846c5c" providerId="ADAL" clId="{25AB1E6D-90FB-4649-B5D4-240E80DFFD35}" dt="2025-06-25T17:24:22.641" v="549" actId="26606"/>
          <ac:spMkLst>
            <pc:docMk/>
            <pc:sldMk cId="28529656" sldId="300"/>
            <ac:spMk id="4" creationId="{00000000-0000-0000-0000-000000000000}"/>
          </ac:spMkLst>
        </pc:spChg>
        <pc:spChg chg="mod">
          <ac:chgData name="Molly A. Sieffert" userId="2319f7c6-0795-49ae-b920-7abeea846c5c" providerId="ADAL" clId="{25AB1E6D-90FB-4649-B5D4-240E80DFFD35}" dt="2025-06-25T17:24:22.641" v="549" actId="26606"/>
          <ac:spMkLst>
            <pc:docMk/>
            <pc:sldMk cId="28529656" sldId="300"/>
            <ac:spMk id="5" creationId="{00000000-0000-0000-0000-000000000000}"/>
          </ac:spMkLst>
        </pc:spChg>
        <pc:picChg chg="add del mod">
          <ac:chgData name="Molly A. Sieffert" userId="2319f7c6-0795-49ae-b920-7abeea846c5c" providerId="ADAL" clId="{25AB1E6D-90FB-4649-B5D4-240E80DFFD35}" dt="2025-07-01T19:35:21.960" v="601"/>
          <ac:picMkLst>
            <pc:docMk/>
            <pc:sldMk cId="28529656" sldId="300"/>
            <ac:picMk id="6" creationId="{576599A1-5C05-55DC-0E43-0E334CBD3DB7}"/>
          </ac:picMkLst>
        </pc:picChg>
        <pc:picChg chg="add mod">
          <ac:chgData name="Molly A. Sieffert" userId="2319f7c6-0795-49ae-b920-7abeea846c5c" providerId="ADAL" clId="{25AB1E6D-90FB-4649-B5D4-240E80DFFD35}" dt="2025-07-01T19:35:21.960" v="601"/>
          <ac:picMkLst>
            <pc:docMk/>
            <pc:sldMk cId="28529656" sldId="300"/>
            <ac:picMk id="7" creationId="{72EDA7BC-F3C8-B09F-BF61-813305A4BBBD}"/>
          </ac:picMkLst>
        </pc:picChg>
        <pc:picChg chg="add del mod">
          <ac:chgData name="Molly A. Sieffert" userId="2319f7c6-0795-49ae-b920-7abeea846c5c" providerId="ADAL" clId="{25AB1E6D-90FB-4649-B5D4-240E80DFFD35}" dt="2025-07-01T19:19:39.956" v="590" actId="21"/>
          <ac:picMkLst>
            <pc:docMk/>
            <pc:sldMk cId="28529656" sldId="300"/>
            <ac:picMk id="7" creationId="{E8BF83FA-AF32-F345-1D59-BED8DD033468}"/>
          </ac:picMkLst>
        </pc:picChg>
        <pc:picChg chg="add del mod">
          <ac:chgData name="Molly A. Sieffert" userId="2319f7c6-0795-49ae-b920-7abeea846c5c" providerId="ADAL" clId="{25AB1E6D-90FB-4649-B5D4-240E80DFFD35}" dt="2025-07-01T19:21:41.425" v="595"/>
          <ac:picMkLst>
            <pc:docMk/>
            <pc:sldMk cId="28529656" sldId="300"/>
            <ac:picMk id="10" creationId="{E2457AAE-ED16-E3BA-3386-8977CB9D5E98}"/>
          </ac:picMkLst>
        </pc:picChg>
        <pc:picChg chg="add del mod">
          <ac:chgData name="Molly A. Sieffert" userId="2319f7c6-0795-49ae-b920-7abeea846c5c" providerId="ADAL" clId="{25AB1E6D-90FB-4649-B5D4-240E80DFFD35}" dt="2025-07-01T19:22:21.720" v="597" actId="21"/>
          <ac:picMkLst>
            <pc:docMk/>
            <pc:sldMk cId="28529656" sldId="300"/>
            <ac:picMk id="11" creationId="{74A6A779-C9CC-78A7-BD90-BBD23964D56E}"/>
          </ac:picMkLst>
        </pc:picChg>
      </pc:sldChg>
      <pc:sldChg chg="addSp delSp modSp mod modTransition delAnim modAnim">
        <pc:chgData name="Molly A. Sieffert" userId="2319f7c6-0795-49ae-b920-7abeea846c5c" providerId="ADAL" clId="{25AB1E6D-90FB-4649-B5D4-240E80DFFD35}" dt="2025-07-01T19:35:21.960" v="601"/>
        <pc:sldMkLst>
          <pc:docMk/>
          <pc:sldMk cId="3115774461" sldId="306"/>
        </pc:sldMkLst>
        <pc:picChg chg="add del mod">
          <ac:chgData name="Molly A. Sieffert" userId="2319f7c6-0795-49ae-b920-7abeea846c5c" providerId="ADAL" clId="{25AB1E6D-90FB-4649-B5D4-240E80DFFD35}" dt="2025-07-01T19:35:21.960" v="601"/>
          <ac:picMkLst>
            <pc:docMk/>
            <pc:sldMk cId="3115774461" sldId="306"/>
            <ac:picMk id="4" creationId="{E2662D24-F1C1-66CB-D1BC-C5ACC38BC7A4}"/>
          </ac:picMkLst>
        </pc:picChg>
        <pc:picChg chg="add mod">
          <ac:chgData name="Molly A. Sieffert" userId="2319f7c6-0795-49ae-b920-7abeea846c5c" providerId="ADAL" clId="{25AB1E6D-90FB-4649-B5D4-240E80DFFD35}" dt="2025-07-01T19:35:21.960" v="601"/>
          <ac:picMkLst>
            <pc:docMk/>
            <pc:sldMk cId="3115774461" sldId="306"/>
            <ac:picMk id="5" creationId="{1B15A6A6-A22B-AA8F-7BF2-CBE443DA2DF2}"/>
          </ac:picMkLst>
        </pc:picChg>
        <pc:picChg chg="add del mod">
          <ac:chgData name="Molly A. Sieffert" userId="2319f7c6-0795-49ae-b920-7abeea846c5c" providerId="ADAL" clId="{25AB1E6D-90FB-4649-B5D4-240E80DFFD35}" dt="2025-07-01T19:19:26.630" v="589"/>
          <ac:picMkLst>
            <pc:docMk/>
            <pc:sldMk cId="3115774461" sldId="306"/>
            <ac:picMk id="7" creationId="{5EFA0769-8C0A-3E96-7589-6A38198AB161}"/>
          </ac:picMkLst>
        </pc:picChg>
        <pc:picChg chg="add del mod">
          <ac:chgData name="Molly A. Sieffert" userId="2319f7c6-0795-49ae-b920-7abeea846c5c" providerId="ADAL" clId="{25AB1E6D-90FB-4649-B5D4-240E80DFFD35}" dt="2025-07-01T19:19:50.591" v="591" actId="21"/>
          <ac:picMkLst>
            <pc:docMk/>
            <pc:sldMk cId="3115774461" sldId="306"/>
            <ac:picMk id="8" creationId="{6DBBDC1F-40C7-1577-94DF-B9975158C07C}"/>
          </ac:picMkLst>
        </pc:picChg>
        <pc:picChg chg="add del mod">
          <ac:chgData name="Molly A. Sieffert" userId="2319f7c6-0795-49ae-b920-7abeea846c5c" providerId="ADAL" clId="{25AB1E6D-90FB-4649-B5D4-240E80DFFD35}" dt="2025-07-01T19:21:41.425" v="595"/>
          <ac:picMkLst>
            <pc:docMk/>
            <pc:sldMk cId="3115774461" sldId="306"/>
            <ac:picMk id="11" creationId="{8AB6AA62-C6A4-3AD9-2ADA-F110380E1B82}"/>
          </ac:picMkLst>
        </pc:picChg>
        <pc:picChg chg="add del mod">
          <ac:chgData name="Molly A. Sieffert" userId="2319f7c6-0795-49ae-b920-7abeea846c5c" providerId="ADAL" clId="{25AB1E6D-90FB-4649-B5D4-240E80DFFD35}" dt="2025-07-01T19:22:17.011" v="596" actId="21"/>
          <ac:picMkLst>
            <pc:docMk/>
            <pc:sldMk cId="3115774461" sldId="306"/>
            <ac:picMk id="12" creationId="{41ADA500-B667-6394-855D-2DD103AFC279}"/>
          </ac:picMkLst>
        </pc:pic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1697408347" sldId="308"/>
        </pc:sldMkLst>
        <pc:spChg chg="mod">
          <ac:chgData name="Molly A. Sieffert" userId="2319f7c6-0795-49ae-b920-7abeea846c5c" providerId="ADAL" clId="{25AB1E6D-90FB-4649-B5D4-240E80DFFD35}" dt="2025-06-25T17:12:17.622" v="536" actId="20577"/>
          <ac:spMkLst>
            <pc:docMk/>
            <pc:sldMk cId="1697408347" sldId="308"/>
            <ac:spMk id="8" creationId="{2E5B928A-B6DF-4BA0-99F4-567A54E9F604}"/>
          </ac:spMkLst>
        </pc:spChg>
      </pc:sldChg>
      <pc:sldChg chg="addSp delSp modSp mod modTransition modAnim">
        <pc:chgData name="Molly A. Sieffert" userId="2319f7c6-0795-49ae-b920-7abeea846c5c" providerId="ADAL" clId="{25AB1E6D-90FB-4649-B5D4-240E80DFFD35}" dt="2025-07-01T19:35:11.260" v="600"/>
        <pc:sldMkLst>
          <pc:docMk/>
          <pc:sldMk cId="132783999" sldId="315"/>
        </pc:sldMkLst>
        <pc:spChg chg="mod">
          <ac:chgData name="Molly A. Sieffert" userId="2319f7c6-0795-49ae-b920-7abeea846c5c" providerId="ADAL" clId="{25AB1E6D-90FB-4649-B5D4-240E80DFFD35}" dt="2025-06-25T17:13:42.044" v="537" actId="20577"/>
          <ac:spMkLst>
            <pc:docMk/>
            <pc:sldMk cId="132783999" sldId="315"/>
            <ac:spMk id="2" creationId="{A27DCF65-3B0D-4E9B-BDE3-DDF4095F781F}"/>
          </ac:spMkLst>
        </pc:spChg>
      </pc:sldChg>
      <pc:sldChg chg="addSp delSp 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568630779" sldId="316"/>
        </pc:sldMkLst>
        <pc:spChg chg="add del">
          <ac:chgData name="Molly A. Sieffert" userId="2319f7c6-0795-49ae-b920-7abeea846c5c" providerId="ADAL" clId="{25AB1E6D-90FB-4649-B5D4-240E80DFFD35}" dt="2025-06-25T17:22:49.064" v="545" actId="26606"/>
          <ac:spMkLst>
            <pc:docMk/>
            <pc:sldMk cId="568630779" sldId="316"/>
            <ac:spMk id="2" creationId="{43ED432D-C41D-4B63-9F24-3073633E7207}"/>
          </ac:spMkLst>
        </pc:spChg>
        <pc:spChg chg="mod">
          <ac:chgData name="Molly A. Sieffert" userId="2319f7c6-0795-49ae-b920-7abeea846c5c" providerId="ADAL" clId="{25AB1E6D-90FB-4649-B5D4-240E80DFFD35}" dt="2025-06-25T17:22:49.064" v="545" actId="26606"/>
          <ac:spMkLst>
            <pc:docMk/>
            <pc:sldMk cId="568630779" sldId="316"/>
            <ac:spMk id="3" creationId="{6ADD72B7-54E9-42C0-8096-BAD0916D9005}"/>
          </ac:spMkLst>
        </pc:spChg>
        <pc:spChg chg="mod">
          <ac:chgData name="Molly A. Sieffert" userId="2319f7c6-0795-49ae-b920-7abeea846c5c" providerId="ADAL" clId="{25AB1E6D-90FB-4649-B5D4-240E80DFFD35}" dt="2025-06-25T17:22:49.064" v="545" actId="26606"/>
          <ac:spMkLst>
            <pc:docMk/>
            <pc:sldMk cId="568630779" sldId="316"/>
            <ac:spMk id="4" creationId="{455FEADF-9A8A-47D4-8B47-DF0805E47621}"/>
          </ac:spMkLst>
        </pc:spChg>
        <pc:spChg chg="mod">
          <ac:chgData name="Molly A. Sieffert" userId="2319f7c6-0795-49ae-b920-7abeea846c5c" providerId="ADAL" clId="{25AB1E6D-90FB-4649-B5D4-240E80DFFD35}" dt="2025-06-25T17:22:49.064" v="545" actId="26606"/>
          <ac:spMkLst>
            <pc:docMk/>
            <pc:sldMk cId="568630779" sldId="316"/>
            <ac:spMk id="5" creationId="{5AE22B5D-865B-426A-B459-D37EAC533015}"/>
          </ac:spMkLst>
        </pc:spChg>
      </pc:sldChg>
      <pc:sldChg chg="modTransition">
        <pc:chgData name="Molly A. Sieffert" userId="2319f7c6-0795-49ae-b920-7abeea846c5c" providerId="ADAL" clId="{25AB1E6D-90FB-4649-B5D4-240E80DFFD35}" dt="2025-07-01T19:35:11.260" v="600"/>
        <pc:sldMkLst>
          <pc:docMk/>
          <pc:sldMk cId="770545589" sldId="319"/>
        </pc:sldMkLst>
      </pc:sldChg>
      <pc:sldChg chg="addSp delSp 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3541303263" sldId="320"/>
        </pc:sldMkLst>
        <pc:spChg chg="add del mod">
          <ac:chgData name="Molly A. Sieffert" userId="2319f7c6-0795-49ae-b920-7abeea846c5c" providerId="ADAL" clId="{25AB1E6D-90FB-4649-B5D4-240E80DFFD35}" dt="2025-06-25T17:23:29.044" v="547" actId="26606"/>
          <ac:spMkLst>
            <pc:docMk/>
            <pc:sldMk cId="3541303263" sldId="320"/>
            <ac:spMk id="2" creationId="{D311F473-A70B-4163-98A4-DD36D5B0A6EF}"/>
          </ac:spMkLst>
        </pc:spChg>
        <pc:spChg chg="mod">
          <ac:chgData name="Molly A. Sieffert" userId="2319f7c6-0795-49ae-b920-7abeea846c5c" providerId="ADAL" clId="{25AB1E6D-90FB-4649-B5D4-240E80DFFD35}" dt="2025-06-25T17:23:29.044" v="547" actId="26606"/>
          <ac:spMkLst>
            <pc:docMk/>
            <pc:sldMk cId="3541303263" sldId="320"/>
            <ac:spMk id="3" creationId="{3A812D1A-46C4-4D65-BC13-CFF7BF0E9ED7}"/>
          </ac:spMkLst>
        </pc:spChg>
        <pc:spChg chg="mod">
          <ac:chgData name="Molly A. Sieffert" userId="2319f7c6-0795-49ae-b920-7abeea846c5c" providerId="ADAL" clId="{25AB1E6D-90FB-4649-B5D4-240E80DFFD35}" dt="2025-06-25T17:23:29.044" v="547" actId="26606"/>
          <ac:spMkLst>
            <pc:docMk/>
            <pc:sldMk cId="3541303263" sldId="320"/>
            <ac:spMk id="4" creationId="{85C0FE57-20E6-4903-818C-9F0332C26B20}"/>
          </ac:spMkLst>
        </pc:spChg>
        <pc:spChg chg="mod">
          <ac:chgData name="Molly A. Sieffert" userId="2319f7c6-0795-49ae-b920-7abeea846c5c" providerId="ADAL" clId="{25AB1E6D-90FB-4649-B5D4-240E80DFFD35}" dt="2025-06-25T17:23:29.044" v="547" actId="26606"/>
          <ac:spMkLst>
            <pc:docMk/>
            <pc:sldMk cId="3541303263" sldId="320"/>
            <ac:spMk id="5" creationId="{8A591F10-B13F-48C8-844C-409CDEC1CAA7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1064530425" sldId="321"/>
        </pc:sldMkLst>
        <pc:spChg chg="mod">
          <ac:chgData name="Molly A. Sieffert" userId="2319f7c6-0795-49ae-b920-7abeea846c5c" providerId="ADAL" clId="{25AB1E6D-90FB-4649-B5D4-240E80DFFD35}" dt="2025-06-25T17:09:22.573" v="501" actId="20577"/>
          <ac:spMkLst>
            <pc:docMk/>
            <pc:sldMk cId="1064530425" sldId="321"/>
            <ac:spMk id="2" creationId="{59C88106-D293-4C31-804B-AA4E812334D0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1349005248" sldId="322"/>
        </pc:sldMkLst>
        <pc:spChg chg="mod">
          <ac:chgData name="Molly A. Sieffert" userId="2319f7c6-0795-49ae-b920-7abeea846c5c" providerId="ADAL" clId="{25AB1E6D-90FB-4649-B5D4-240E80DFFD35}" dt="2025-06-05T18:32:08.612" v="107" actId="207"/>
          <ac:spMkLst>
            <pc:docMk/>
            <pc:sldMk cId="1349005248" sldId="322"/>
            <ac:spMk id="2" creationId="{E97E9288-BEEA-4A8F-AA9E-634241B839AC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1930249702" sldId="323"/>
        </pc:sldMkLst>
        <pc:spChg chg="mod">
          <ac:chgData name="Molly A. Sieffert" userId="2319f7c6-0795-49ae-b920-7abeea846c5c" providerId="ADAL" clId="{25AB1E6D-90FB-4649-B5D4-240E80DFFD35}" dt="2025-06-18T17:47:45.351" v="392" actId="27636"/>
          <ac:spMkLst>
            <pc:docMk/>
            <pc:sldMk cId="1930249702" sldId="323"/>
            <ac:spMk id="2" creationId="{DB2302F8-2DA6-4562-BA0B-DC1184B7B097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1278477154" sldId="325"/>
        </pc:sldMkLst>
        <pc:spChg chg="mod">
          <ac:chgData name="Molly A. Sieffert" userId="2319f7c6-0795-49ae-b920-7abeea846c5c" providerId="ADAL" clId="{25AB1E6D-90FB-4649-B5D4-240E80DFFD35}" dt="2025-06-25T17:10:35.441" v="520" actId="20577"/>
          <ac:spMkLst>
            <pc:docMk/>
            <pc:sldMk cId="1278477154" sldId="325"/>
            <ac:spMk id="2" creationId="{4FD5F91A-838C-4EA9-AE76-F5EB6CD8DAF1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3356794914" sldId="326"/>
        </pc:sldMkLst>
        <pc:spChg chg="mod">
          <ac:chgData name="Molly A. Sieffert" userId="2319f7c6-0795-49ae-b920-7abeea846c5c" providerId="ADAL" clId="{25AB1E6D-90FB-4649-B5D4-240E80DFFD35}" dt="2025-06-25T17:11:04.410" v="521" actId="20577"/>
          <ac:spMkLst>
            <pc:docMk/>
            <pc:sldMk cId="3356794914" sldId="326"/>
            <ac:spMk id="2" creationId="{316BA4DD-0EED-480D-9087-52BEE3E446DB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217455758" sldId="327"/>
        </pc:sldMkLst>
        <pc:spChg chg="mod">
          <ac:chgData name="Molly A. Sieffert" userId="2319f7c6-0795-49ae-b920-7abeea846c5c" providerId="ADAL" clId="{25AB1E6D-90FB-4649-B5D4-240E80DFFD35}" dt="2025-06-05T18:33:34.550" v="135" actId="207"/>
          <ac:spMkLst>
            <pc:docMk/>
            <pc:sldMk cId="217455758" sldId="327"/>
            <ac:spMk id="2" creationId="{43067234-7318-495A-8173-BCE8EFC5386E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3056203408" sldId="328"/>
        </pc:sldMkLst>
        <pc:spChg chg="mod">
          <ac:chgData name="Molly A. Sieffert" userId="2319f7c6-0795-49ae-b920-7abeea846c5c" providerId="ADAL" clId="{25AB1E6D-90FB-4649-B5D4-240E80DFFD35}" dt="2025-06-18T19:31:40.345" v="497" actId="20577"/>
          <ac:spMkLst>
            <pc:docMk/>
            <pc:sldMk cId="3056203408" sldId="328"/>
            <ac:spMk id="2" creationId="{FC20D052-568E-474E-A5BB-D278302F038D}"/>
          </ac:spMkLst>
        </pc:spChg>
      </pc:sldChg>
      <pc:sldChg chg="modSp mod modTransition">
        <pc:chgData name="Molly A. Sieffert" userId="2319f7c6-0795-49ae-b920-7abeea846c5c" providerId="ADAL" clId="{25AB1E6D-90FB-4649-B5D4-240E80DFFD35}" dt="2025-07-01T19:35:11.260" v="600"/>
        <pc:sldMkLst>
          <pc:docMk/>
          <pc:sldMk cId="3354090346" sldId="329"/>
        </pc:sldMkLst>
        <pc:spChg chg="mod">
          <ac:chgData name="Molly A. Sieffert" userId="2319f7c6-0795-49ae-b920-7abeea846c5c" providerId="ADAL" clId="{25AB1E6D-90FB-4649-B5D4-240E80DFFD35}" dt="2025-06-05T18:38:32.506" v="185" actId="20577"/>
          <ac:spMkLst>
            <pc:docMk/>
            <pc:sldMk cId="3354090346" sldId="329"/>
            <ac:spMk id="2" creationId="{EC034125-77B9-4CE0-B987-8CA005B4A784}"/>
          </ac:spMkLst>
        </pc:spChg>
      </pc:sldChg>
      <pc:sldChg chg="modTransition">
        <pc:chgData name="Molly A. Sieffert" userId="2319f7c6-0795-49ae-b920-7abeea846c5c" providerId="ADAL" clId="{25AB1E6D-90FB-4649-B5D4-240E80DFFD35}" dt="2025-07-01T19:35:11.260" v="600"/>
        <pc:sldMkLst>
          <pc:docMk/>
          <pc:sldMk cId="1047442195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30C43E-AA5E-6B46-A1F1-BB0047D6E82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409768-1E2F-2A40-8D59-42AAD128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F235D-792C-8C4C-A812-06E713B0B2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69798C-9FC1-714E-BB69-2199F60E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3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8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©2022 Trinity Health, All Rights Reserved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53" r:id="rId4"/>
    <p:sldLayoutId id="2147483665" r:id="rId5"/>
    <p:sldLayoutId id="2147483666" r:id="rId6"/>
    <p:sldLayoutId id="2147483677" r:id="rId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Molly Sieffert BSN, RN</a:t>
            </a:r>
          </a:p>
          <a:p>
            <a:pPr lvl="0"/>
            <a:r>
              <a:rPr lang="en-US" dirty="0"/>
              <a:t>Orthopedic Nurse Navigator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Total Joint Discharge Instructions</a:t>
            </a: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B15A6A6-A22B-AA8F-7BF2-CBE443DA2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76563" t="-76563" r="-76563" b="-76563"/>
          <a:stretch>
            <a:fillRect/>
          </a:stretch>
        </p:blipFill>
        <p:spPr>
          <a:xfrm>
            <a:off x="7539228" y="3538728"/>
            <a:ext cx="1543050" cy="1543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57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1"/>
    </mc:Choice>
    <mc:Fallback>
      <p:transition spd="slow" advTm="4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2302F8-2DA6-4562-BA0B-DC1184B7B0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Ankle pump/circulation exercises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Get up for a short walk at least every hour during waking hours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Take your anticoagulant medication as prescribed</a:t>
            </a:r>
          </a:p>
          <a:p>
            <a:pPr marL="741363" lvl="1" indent="-457200">
              <a:buFont typeface="Arial" panose="020B0604020202020204" pitchFamily="34" charset="0"/>
              <a:buChar char="•"/>
            </a:pPr>
            <a:r>
              <a:rPr lang="en-US" dirty="0"/>
              <a:t>A possible side effect of anticoagulants is excessive bleeding, if you notice any severe or recurrent bleeding call 911</a:t>
            </a:r>
          </a:p>
          <a:p>
            <a:pPr marL="741363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You should also seek immediate medical attention if you:</a:t>
            </a:r>
          </a:p>
          <a:p>
            <a:pPr marL="973138" lvl="2" indent="-457200"/>
            <a:r>
              <a:rPr lang="en-US" dirty="0"/>
              <a:t>Are involved in a major accident</a:t>
            </a:r>
          </a:p>
          <a:p>
            <a:pPr marL="973138" lvl="2" indent="-457200"/>
            <a:r>
              <a:rPr lang="en-US" dirty="0"/>
              <a:t>Experience a blow to the head</a:t>
            </a:r>
          </a:p>
          <a:p>
            <a:pPr marL="973138" lvl="2" indent="-457200"/>
            <a:r>
              <a:rPr lang="en-US" dirty="0"/>
              <a:t>Are unable to stop any bleeding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F4398-DA6A-4A76-AC51-EE675901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Clot Prevention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40B27-DFAA-4281-8A43-0AF56F207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6E659-260C-4DE7-9399-1FE9E3B9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4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5F91A-838C-4EA9-AE76-F5EB6CD8DA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should remove your dressing 7 days after surgery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may shower with the dressing on and after it is removed.  If you had a knee replacement- wait until your nerve block has been removed.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Use your </a:t>
            </a:r>
            <a:r>
              <a:rPr lang="en-US" dirty="0" err="1">
                <a:solidFill>
                  <a:srgbClr val="6E2585"/>
                </a:solidFill>
              </a:rPr>
              <a:t>Dynahex</a:t>
            </a:r>
            <a:r>
              <a:rPr lang="en-US" dirty="0">
                <a:solidFill>
                  <a:srgbClr val="6E2585"/>
                </a:solidFill>
              </a:rPr>
              <a:t>/</a:t>
            </a:r>
            <a:r>
              <a:rPr lang="en-US" dirty="0" err="1">
                <a:solidFill>
                  <a:srgbClr val="6E2585"/>
                </a:solidFill>
              </a:rPr>
              <a:t>Hibiclens</a:t>
            </a:r>
            <a:r>
              <a:rPr lang="en-US" dirty="0">
                <a:solidFill>
                  <a:srgbClr val="6E2585"/>
                </a:solidFill>
              </a:rPr>
              <a:t> </a:t>
            </a:r>
            <a:r>
              <a:rPr lang="en-US" dirty="0"/>
              <a:t>soap until gone then use antibacterial soap like </a:t>
            </a:r>
            <a:r>
              <a:rPr lang="en-US" dirty="0">
                <a:solidFill>
                  <a:srgbClr val="6E2585"/>
                </a:solidFill>
              </a:rPr>
              <a:t>Dial</a:t>
            </a:r>
            <a:r>
              <a:rPr lang="en-US" dirty="0"/>
              <a:t> until you are healed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Do not put lotions or creams on your incision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Do not go in a tub bath, hot tub, pool or lake </a:t>
            </a:r>
            <a:r>
              <a:rPr lang="en-US" dirty="0" err="1"/>
              <a:t>etc</a:t>
            </a:r>
            <a:r>
              <a:rPr lang="en-US" dirty="0"/>
              <a:t> until your incision is </a:t>
            </a:r>
            <a:r>
              <a:rPr lang="en-US" b="1" dirty="0"/>
              <a:t>completely</a:t>
            </a:r>
            <a:r>
              <a:rPr lang="en-US" dirty="0"/>
              <a:t> healed (all scabs are gone, openings closed and no drainage from incision)- usually 6 weeks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8202A2-8BFF-4116-BADA-169764FC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Incision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8092F-4C37-4321-9CF6-B3194C941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58D75-D93F-4B5C-B334-637FB148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7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6BA4DD-0EED-480D-9087-52BEE3E446D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Do not touch your incision until it is healed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E2585"/>
                </a:solidFill>
              </a:rPr>
              <a:t>Wash your hands well during your recovery to prevent infection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Clean your cell phone and other items like TV remotes </a:t>
            </a:r>
            <a:r>
              <a:rPr lang="en-US" dirty="0">
                <a:solidFill>
                  <a:srgbClr val="6E2585"/>
                </a:solidFill>
              </a:rPr>
              <a:t>frequently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Do not put lotions, creams, ointments or sprays on your incision until it is well healed and scarred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If you develop a cut or puncture wound anywhere on your body, clean the area thoroughly. Watch carefully for redness, drainage, a fever or other signs of infection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Tell your primary care provider and your dentist that you have had a joint replacement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Do not have a routine dental check-up or cleaning for at least 3 months following your joint replacement, then you will also need antibiotics before dental visits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B2C86-DBDA-4343-9F8F-3EAC0BB7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Prevention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10BEA-6B21-4DB0-B9BE-11037A3A9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5D0C4-FC0F-4A0E-B71E-AC9CE3DAA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9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067234-7318-495A-8173-BCE8EFC538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Continue following your home exercise program given to you by your physical therapist. This is also in your </a:t>
            </a:r>
            <a:r>
              <a:rPr lang="en-US" dirty="0">
                <a:solidFill>
                  <a:schemeClr val="tx2"/>
                </a:solidFill>
              </a:rPr>
              <a:t>Hip/Knee Replacement Guide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E2585"/>
                </a:solidFill>
              </a:rPr>
              <a:t>Get up for a short walk every hour during the day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Your activity level should increase every day as you progress in your recovery, you may use a pedometer/activity tracker to track your steps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187D2-14BD-470E-945F-F03DEF98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/Exercises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32852-4845-4BA2-8A7B-618251EAD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BA2D6-3F6E-47FB-8B89-7906CE0D2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20D052-568E-474E-A5BB-D278302F03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have more than one temperature greater than 101 degrees in 24 hours or chills with a fever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have bleeding from your incision </a:t>
            </a:r>
            <a:r>
              <a:rPr lang="en-US"/>
              <a:t>that soaks </a:t>
            </a:r>
            <a:r>
              <a:rPr lang="en-US" dirty="0"/>
              <a:t>your dressing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Worsening redness and heat around your incision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have an increase in drainage or a bad smell from the incision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develop an open area on your incision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are having pain that you can’t control when you are taking your pain medications as directed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develop numbness or tingling in the surgical foot or leg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806D5-8B99-4754-B0EF-FBA0FC5D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your Orthopedic Surgeon if: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DC69A-12F5-4540-AE2C-8A3BADA8F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0AE9A-673A-4DB2-8316-8013DC84E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034125-77B9-4CE0-B987-8CA005B4A7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fall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develop any symptoms of a blood clot </a:t>
            </a:r>
            <a:r>
              <a:rPr lang="en-US" sz="2400"/>
              <a:t>in your </a:t>
            </a:r>
            <a:r>
              <a:rPr lang="en-US" sz="2400" dirty="0"/>
              <a:t>leg such as swelling in the thigh, calf or ankle that doesn’t go down after elevating your leg; or pain, heat or tenderness in calf, thigh, groin or back of the knee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sz="2400" b="1" dirty="0">
                <a:solidFill>
                  <a:srgbClr val="FF0000"/>
                </a:solidFill>
              </a:rPr>
              <a:t>Call 911 if you develop chest pain or sudden shortness of breath or any other symptoms of a blood clot in your lung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D995AE-4505-4E40-8D19-AD179EE1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your Orthopedic Surgeon if: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338F2-E80C-49BF-84DD-4AE83615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37F12-D413-4B6A-972A-0C2F254D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5470AC-375C-4280-B815-F15F66C3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B928A-B6DF-4BA0-99F4-567A54E9F604}"/>
              </a:ext>
            </a:extLst>
          </p:cNvPr>
          <p:cNvSpPr txBox="1"/>
          <p:nvPr/>
        </p:nvSpPr>
        <p:spPr>
          <a:xfrm>
            <a:off x="622853" y="1143074"/>
            <a:ext cx="51948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Thank you for your attention today. If you have any questions about this information, talk with your nurse or call your Nurse Navigator or surgeon. </a:t>
            </a:r>
          </a:p>
          <a:p>
            <a:r>
              <a:rPr lang="en-US" sz="1800" dirty="0"/>
              <a:t>The education is available at any time on our website for you or your family to view and review again.</a:t>
            </a:r>
          </a:p>
          <a:p>
            <a:endParaRPr lang="en-US" sz="1800" dirty="0"/>
          </a:p>
          <a:p>
            <a:r>
              <a:rPr lang="en-US" sz="1800" dirty="0"/>
              <a:t>Thank you, </a:t>
            </a:r>
          </a:p>
          <a:p>
            <a:r>
              <a:rPr lang="en-US" sz="1800" dirty="0"/>
              <a:t>Molly </a:t>
            </a:r>
          </a:p>
          <a:p>
            <a:r>
              <a:rPr lang="en-US" sz="1800" dirty="0"/>
              <a:t>Orthopedic Nurse Navigator</a:t>
            </a:r>
          </a:p>
          <a:p>
            <a:r>
              <a:rPr lang="en-US" dirty="0"/>
              <a:t>734-712-2392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740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This information is a review of the content in your </a:t>
            </a:r>
            <a:r>
              <a:rPr lang="en-US" dirty="0">
                <a:solidFill>
                  <a:srgbClr val="6E2585"/>
                </a:solidFill>
              </a:rPr>
              <a:t>Hip/Knee Replacement Guide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that you received at your preadmission testing appointment.  Please keep the guidebook handy at home, for easy reference as you recover. </a:t>
            </a:r>
          </a:p>
          <a:p>
            <a:r>
              <a:rPr lang="en-US" dirty="0"/>
              <a:t>Please watch this presentation and ask your nurse or call your Nurse Navigator if you have any questions.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2EDA7BC-F3C8-B09F-BF61-813305A4B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76563" t="-76563" r="-76563" b="-76563"/>
          <a:stretch>
            <a:fillRect/>
          </a:stretch>
        </p:blipFill>
        <p:spPr>
          <a:xfrm>
            <a:off x="7539228" y="3538728"/>
            <a:ext cx="1543050" cy="1543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2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3"/>
    </mc:Choice>
    <mc:Fallback>
      <p:transition spd="slow" advTm="3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DCF65-3B0D-4E9B-BDE3-DDF4095F78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Take Tylenol 1000 mg every 8 hours, and your opioid pain medication as needed.  Check your discharge instructions to see if you are allowed take ibuprofen also.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Side effects of the opioid pain medication are nausea, constipation and drowsiness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It is important that you take your pain medication as prescribed- do not take additional medication unless your surgeon allows</a:t>
            </a:r>
          </a:p>
          <a:p>
            <a:pPr marL="457200" indent="-457200">
              <a:buClr>
                <a:schemeClr val="tx2"/>
              </a:buClr>
            </a:pPr>
            <a:r>
              <a:rPr lang="en-US" dirty="0"/>
              <a:t>Use ice/cold therapy to help control pain and swelling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If your pain medicine isn’t effective in controlling your pain, contact your surgeon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2316E-FEFE-49CB-BE37-7882E58F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F627-026D-444B-AC9A-75025219B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3C9EE-EE0F-4244-ABEA-EFC53D53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D432D-C41D-4B63-9F24-3073633E72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Swelling is normal and can continue for a few months after surgery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Bruising is also very common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Elevating your leg above the level of the heart is important- try to elevate 3-4 times per day for 30 min each time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Make sure you are using cold therapy e.g. cold machine/gel packs/ice to help reduce the swelling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DD72B7-54E9-42C0-8096-BAD0916D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Swelling/Bruising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FEADF-9A8A-47D4-8B47-DF0805E47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22B5D-865B-426A-B459-D37EAC533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3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B1A2FC-5C90-ED8C-12AC-31BAEEC7E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5311" y="999056"/>
            <a:ext cx="3088969" cy="3394472"/>
          </a:xfrm>
          <a:noFill/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1C9354-38AB-B179-BF60-AB8D66550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4732" y="998538"/>
            <a:ext cx="3171236" cy="33956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7DB14-56D1-C69B-93B4-AF260636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CC033-1E33-FBD5-2A1B-07EC9C5DB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9F9553-C816-6842-8939-EE75ECF7EB2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44C2D-0AA1-F92F-5FEC-657793E6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</p:spPr>
        <p:txBody>
          <a:bodyPr anchor="ctr">
            <a:normAutofit/>
          </a:bodyPr>
          <a:lstStyle/>
          <a:p>
            <a:r>
              <a:rPr lang="en-US" dirty="0"/>
              <a:t>Post Operative Guide</a:t>
            </a:r>
          </a:p>
        </p:txBody>
      </p:sp>
    </p:spTree>
    <p:extLst>
      <p:ext uri="{BB962C8B-B14F-4D97-AF65-F5344CB8AC3E}">
        <p14:creationId xmlns:p14="http://schemas.microsoft.com/office/powerpoint/2010/main" val="104744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17559-1BD8-49A6-8B24-A7F1841499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may experience nausea after your surgery due to the anesthesia, pain medication and constipation.</a:t>
            </a:r>
          </a:p>
          <a:p>
            <a:r>
              <a:rPr lang="en-US" sz="2400" dirty="0"/>
              <a:t>To prevent nausea: </a:t>
            </a:r>
          </a:p>
          <a:p>
            <a:pPr marL="571500" indent="-5715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Don’t take your pain medicine on an empty stomach-always eat food with your pain medication. </a:t>
            </a:r>
          </a:p>
          <a:p>
            <a:pPr marL="571500" indent="-5715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you are nauseated, </a:t>
            </a:r>
            <a:r>
              <a:rPr lang="en-US" dirty="0"/>
              <a:t>e</a:t>
            </a:r>
            <a:r>
              <a:rPr lang="en-US" sz="2400" dirty="0"/>
              <a:t>at small frequent meals and drink plenty of water  </a:t>
            </a:r>
          </a:p>
          <a:p>
            <a:pPr marL="571500" indent="-5715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Contact your surgeon if you continue to have nausea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52AB2-C894-4C86-AFBE-7D7AA0B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Nausea Prevention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C7FBC-9515-4C40-9DF4-71C3CDEC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659A5-E4BB-4BE5-B615-1E67A335D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4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11F473-A70B-4163-98A4-DD36D5B0A6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Frequent urination-improves over time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Insomnia- you might only sleep 2-3 hours at a time for the first few weeks.  Some people find sleeping in recliners comfortable when they first get home.  Knee replacements- try to keep your knee straight when sleeping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Decreased appetite- eat small frequent meals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812D1A-46C4-4D65-BC13-CFF7BF0E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complaints after surgery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0FE57-20E6-4903-818C-9F0332C26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91F10-B13F-48C8-844C-409CDEC1C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0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88106-D293-4C31-804B-AA4E812334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Signs of a DVT (blood clot in the leg) are: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Swelling in the thigh, calf or ankle that doesn’t go down after elevating your leg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You might also have unusual pain, heat or tenderness in calf, thigh, groin or back of the knee  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E2585"/>
                </a:solidFill>
              </a:rPr>
              <a:t>CALL YOUR SURGEONS OFFICE IF YOU THINK YOU HAVE A DVT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1676A1-2226-48D8-A67B-9FD2649F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363734"/>
            <a:ext cx="8229600" cy="498656"/>
          </a:xfrm>
        </p:spPr>
        <p:txBody>
          <a:bodyPr/>
          <a:lstStyle/>
          <a:p>
            <a:pPr algn="ctr"/>
            <a:r>
              <a:rPr lang="en-US" dirty="0"/>
              <a:t>Signs and Symptoms of a DVT </a:t>
            </a:r>
            <a:br>
              <a:rPr lang="en-US" dirty="0"/>
            </a:br>
            <a:r>
              <a:rPr lang="en-US" dirty="0"/>
              <a:t>(Deep Vein Thrombosis)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C55E9-4AAD-411E-9F7F-8A8E4620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E7507-8599-46EF-A750-AB43B993F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7E9288-BEEA-4A8F-AA9E-634241B839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Signs of a PE (blood clot in the lungs) are: </a:t>
            </a:r>
          </a:p>
          <a:p>
            <a:pPr marL="457200" lvl="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Shortness of breath </a:t>
            </a:r>
          </a:p>
          <a:p>
            <a:pPr marL="457200" lvl="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Chest pain</a:t>
            </a:r>
          </a:p>
          <a:p>
            <a:pPr marL="457200" lvl="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Coughing up blood</a:t>
            </a:r>
          </a:p>
          <a:p>
            <a:pPr marL="457200" lvl="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Rapid heart rate</a:t>
            </a:r>
          </a:p>
          <a:p>
            <a:pPr marL="457200" lvl="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 Confusion</a:t>
            </a:r>
          </a:p>
          <a:p>
            <a:pPr marL="457200" lvl="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E2585"/>
                </a:solidFill>
              </a:rPr>
              <a:t>CALL 911 IF YOU HAVE SYMPTOMS OF A PE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D087AF-03E2-4413-B1FA-0ACC1FFE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a PE(Pulmonary Embolism)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8D146-C50B-466B-8056-EE6058A74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68B4-8334-4BC8-A424-81361A26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05248"/>
      </p:ext>
    </p:extLst>
  </p:cSld>
  <p:clrMapOvr>
    <a:masterClrMapping/>
  </p:clrMapOvr>
</p:sld>
</file>

<file path=ppt/theme/theme1.xml><?xml version="1.0" encoding="utf-8"?>
<a:theme xmlns:a="http://schemas.openxmlformats.org/drawingml/2006/main" name="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37b80-f429-4279-9f1a-91780c61f8bc">
      <Terms xmlns="http://schemas.microsoft.com/office/infopath/2007/PartnerControls"/>
    </lcf76f155ced4ddcb4097134ff3c332f>
    <TaxCatchAll xmlns="893cd0a0-c610-48de-8ecd-ab3db77378b3" xsi:nil="true"/>
    <SharedWithUsers xmlns="893cd0a0-c610-48de-8ecd-ab3db77378b3">
      <UserInfo>
        <DisplayName>Paul Theuerkauf</DisplayName>
        <AccountId>20304</AccountId>
        <AccountType/>
      </UserInfo>
      <UserInfo>
        <DisplayName>Christine M. Mulka</DisplayName>
        <AccountId>4037</AccountId>
        <AccountType/>
      </UserInfo>
    </SharedWithUsers>
    <PHIConfidential xmlns="70a37b80-f429-4279-9f1a-91780c61f8bc" xsi:nil="true"/>
    <PHIConfidentialHighSev xmlns="70a37b80-f429-4279-9f1a-91780c61f8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D85B0FA637A4BA2DB43247CF575B5" ma:contentTypeVersion="16" ma:contentTypeDescription="Create a new document." ma:contentTypeScope="" ma:versionID="e9745312dbad5fa5e9a864d8be9ef536">
  <xsd:schema xmlns:xsd="http://www.w3.org/2001/XMLSchema" xmlns:xs="http://www.w3.org/2001/XMLSchema" xmlns:p="http://schemas.microsoft.com/office/2006/metadata/properties" xmlns:ns2="70a37b80-f429-4279-9f1a-91780c61f8bc" xmlns:ns3="893cd0a0-c610-48de-8ecd-ab3db77378b3" targetNamespace="http://schemas.microsoft.com/office/2006/metadata/properties" ma:root="true" ma:fieldsID="91db6dc79bd440c8facf594584a67f4a" ns2:_="" ns3:_="">
    <xsd:import namespace="70a37b80-f429-4279-9f1a-91780c61f8bc"/>
    <xsd:import namespace="893cd0a0-c610-48de-8ecd-ab3db77378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PHIConfidential" minOccurs="0"/>
                <xsd:element ref="ns2:PHIConfidentialHighSev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37b80-f429-4279-9f1a-91780c61f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PHIConfidential" ma:index="18" nillable="true" ma:displayName="PHIConfidential" ma:internalName="PHIConfidential">
      <xsd:simpleType>
        <xsd:restriction base="dms:Text"/>
      </xsd:simpleType>
    </xsd:element>
    <xsd:element name="PHIConfidentialHighSev" ma:index="19" nillable="true" ma:displayName="PHIConfidentialHighSev" ma:internalName="PHIConfidentialHighSev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cd0a0-c610-48de-8ecd-ab3db77378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a48493a-cf1d-4a0b-96ac-9c0314da891b}" ma:internalName="TaxCatchAll" ma:showField="CatchAllData" ma:web="893cd0a0-c610-48de-8ecd-ab3db7737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88FC6E-F497-4A21-9773-B9F3D9265D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9451C-B86D-43F5-AA06-34D722258368}">
  <ds:schemaRefs>
    <ds:schemaRef ds:uri="http://purl.org/dc/elements/1.1/"/>
    <ds:schemaRef ds:uri="http://purl.org/dc/terms/"/>
    <ds:schemaRef ds:uri="http://schemas.openxmlformats.org/package/2006/metadata/core-properties"/>
    <ds:schemaRef ds:uri="ac40fbc5-9bbb-492e-9fc3-dc86319c6346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33ac5a13-813e-474f-abcd-ed70f7eb7dd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9B3A04-7B2D-4390-A00C-4AFAFAF7D3E6}"/>
</file>

<file path=docProps/app.xml><?xml version="1.0" encoding="utf-8"?>
<Properties xmlns="http://schemas.openxmlformats.org/officeDocument/2006/extended-properties" xmlns:vt="http://schemas.openxmlformats.org/officeDocument/2006/docPropsVTypes">
  <Template>TrinityHealth_PPTtemplate.potx</Template>
  <TotalTime>12113</TotalTime>
  <Words>1198</Words>
  <Application>Microsoft Office PowerPoint</Application>
  <PresentationFormat>On-screen Show (16:9)</PresentationFormat>
  <Paragraphs>118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Main Content Slide Layout</vt:lpstr>
      <vt:lpstr>Total Joint Discharge Instructions</vt:lpstr>
      <vt:lpstr>PowerPoint Presentation</vt:lpstr>
      <vt:lpstr>Pain Management</vt:lpstr>
      <vt:lpstr>Swelling/Bruising</vt:lpstr>
      <vt:lpstr>Post Operative Guide</vt:lpstr>
      <vt:lpstr>Nausea Prevention</vt:lpstr>
      <vt:lpstr>Other common complaints after surgery</vt:lpstr>
      <vt:lpstr>Signs and Symptoms of a DVT  (Deep Vein Thrombosis)</vt:lpstr>
      <vt:lpstr>Signs and symptoms of a PE(Pulmonary Embolism)</vt:lpstr>
      <vt:lpstr>Blood Clot Prevention</vt:lpstr>
      <vt:lpstr>Incision Care</vt:lpstr>
      <vt:lpstr>Infection Prevention</vt:lpstr>
      <vt:lpstr>Mobility /Exercises</vt:lpstr>
      <vt:lpstr>Contact your Orthopedic Surgeon if: </vt:lpstr>
      <vt:lpstr>Contact your Orthopedic Surgeon if: </vt:lpstr>
      <vt:lpstr>PowerPoint Presentation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Document Title</dc:title>
  <dc:creator>Michael Cottone</dc:creator>
  <cp:lastModifiedBy>Molly A. Sieffert</cp:lastModifiedBy>
  <cp:revision>192</cp:revision>
  <cp:lastPrinted>2015-03-20T16:41:08Z</cp:lastPrinted>
  <dcterms:created xsi:type="dcterms:W3CDTF">2015-06-01T18:54:58Z</dcterms:created>
  <dcterms:modified xsi:type="dcterms:W3CDTF">2025-07-01T19:35:28Z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0x010100788D85B0FA637A4BA2DB43247CF575B5</vt:lpwstr>
  </property>
  <property fmtid="{D5CDD505-2E9C-101B-9397-08002B2CF9AE}" pid="3" name="_dlc_DocIdItemGuid">
    <vt:lpwstr>13334aa1-c854-4350-9b84-cf13f57fa411</vt:lpwstr>
  </property>
  <property fmtid="{D5CDD505-2E9C-101B-9397-08002B2CF9AE}" pid="4" name="MediaServiceImageTags">
    <vt:lpwstr/>
  </property>
</Properties>
</file>